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336D2-7636-4926-91D4-3665CC7A54CD}" type="datetimeFigureOut">
              <a:rPr lang="uk-UA" smtClean="0"/>
              <a:t>13.03.2016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F492-E395-4D13-B635-541C559EEE9F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336D2-7636-4926-91D4-3665CC7A54CD}" type="datetimeFigureOut">
              <a:rPr lang="uk-UA" smtClean="0"/>
              <a:t>13.03.2016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F492-E395-4D13-B635-541C559EEE9F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336D2-7636-4926-91D4-3665CC7A54CD}" type="datetimeFigureOut">
              <a:rPr lang="uk-UA" smtClean="0"/>
              <a:t>13.03.2016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F492-E395-4D13-B635-541C559EEE9F}" type="slidenum">
              <a:rPr lang="uk-UA" smtClean="0"/>
              <a:t>‹#›</a:t>
            </a:fld>
            <a:endParaRPr lang="uk-UA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336D2-7636-4926-91D4-3665CC7A54CD}" type="datetimeFigureOut">
              <a:rPr lang="uk-UA" smtClean="0"/>
              <a:t>13.03.2016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F492-E395-4D13-B635-541C559EEE9F}" type="slidenum">
              <a:rPr lang="uk-UA" smtClean="0"/>
              <a:t>‹#›</a:t>
            </a:fld>
            <a:endParaRPr lang="uk-UA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336D2-7636-4926-91D4-3665CC7A54CD}" type="datetimeFigureOut">
              <a:rPr lang="uk-UA" smtClean="0"/>
              <a:t>13.03.2016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F492-E395-4D13-B635-541C559EEE9F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336D2-7636-4926-91D4-3665CC7A54CD}" type="datetimeFigureOut">
              <a:rPr lang="uk-UA" smtClean="0"/>
              <a:t>13.03.2016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F492-E395-4D13-B635-541C559EEE9F}" type="slidenum">
              <a:rPr lang="uk-UA" smtClean="0"/>
              <a:t>‹#›</a:t>
            </a:fld>
            <a:endParaRPr lang="uk-UA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336D2-7636-4926-91D4-3665CC7A54CD}" type="datetimeFigureOut">
              <a:rPr lang="uk-UA" smtClean="0"/>
              <a:t>13.03.2016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F492-E395-4D13-B635-541C559EEE9F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336D2-7636-4926-91D4-3665CC7A54CD}" type="datetimeFigureOut">
              <a:rPr lang="uk-UA" smtClean="0"/>
              <a:t>13.03.2016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F492-E395-4D13-B635-541C559EEE9F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336D2-7636-4926-91D4-3665CC7A54CD}" type="datetimeFigureOut">
              <a:rPr lang="uk-UA" smtClean="0"/>
              <a:t>13.03.2016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F492-E395-4D13-B635-541C559EEE9F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336D2-7636-4926-91D4-3665CC7A54CD}" type="datetimeFigureOut">
              <a:rPr lang="uk-UA" smtClean="0"/>
              <a:t>13.03.2016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F492-E395-4D13-B635-541C559EEE9F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336D2-7636-4926-91D4-3665CC7A54CD}" type="datetimeFigureOut">
              <a:rPr lang="uk-UA" smtClean="0"/>
              <a:t>13.03.2016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BF492-E395-4D13-B635-541C559EEE9F}" type="slidenum">
              <a:rPr lang="uk-UA" smtClean="0"/>
              <a:t>‹#›</a:t>
            </a:fld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A26336D2-7636-4926-91D4-3665CC7A54CD}" type="datetimeFigureOut">
              <a:rPr lang="uk-UA" smtClean="0"/>
              <a:t>13.03.2016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559BF492-E395-4D13-B635-541C559EEE9F}" type="slidenum">
              <a:rPr lang="uk-UA" smtClean="0"/>
              <a:t>‹#›</a:t>
            </a:fld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Лабораторна робота №1</a:t>
            </a:r>
            <a:br>
              <a:rPr lang="uk-UA" dirty="0" smtClean="0"/>
            </a:br>
            <a:r>
              <a:rPr lang="uk-UA" dirty="0" smtClean="0"/>
              <a:t>«Тестування простого предмета»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uk-UA" dirty="0" smtClean="0"/>
          </a:p>
          <a:p>
            <a:pPr algn="r"/>
            <a:r>
              <a:rPr lang="uk-UA" dirty="0" smtClean="0"/>
              <a:t>в</a:t>
            </a:r>
            <a:r>
              <a:rPr lang="uk-UA" dirty="0"/>
              <a:t>и</a:t>
            </a:r>
            <a:r>
              <a:rPr lang="uk-UA" dirty="0" smtClean="0"/>
              <a:t>конав Лук</a:t>
            </a:r>
            <a:r>
              <a:rPr lang="en-US" dirty="0" smtClean="0"/>
              <a:t>’</a:t>
            </a:r>
            <a:r>
              <a:rPr lang="uk-UA" dirty="0" err="1" smtClean="0"/>
              <a:t>янов</a:t>
            </a:r>
            <a:r>
              <a:rPr lang="uk-UA" dirty="0" smtClean="0"/>
              <a:t> Д.О.</a:t>
            </a:r>
          </a:p>
          <a:p>
            <a:pPr algn="r"/>
            <a:r>
              <a:rPr lang="uk-UA" dirty="0"/>
              <a:t>п</a:t>
            </a:r>
            <a:r>
              <a:rPr lang="uk-UA" dirty="0" smtClean="0"/>
              <a:t>еревірила Бандура В.В.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64129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36248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Тест 1 на запалювання після намокання </a:t>
            </a:r>
            <a:br>
              <a:rPr lang="uk-UA" dirty="0" smtClean="0"/>
            </a:br>
            <a:r>
              <a:rPr lang="uk-UA" sz="2000" dirty="0" smtClean="0"/>
              <a:t>(сірник був під водою 1 секунду)</a:t>
            </a:r>
            <a:endParaRPr lang="uk-UA" sz="2000" dirty="0"/>
          </a:p>
        </p:txBody>
      </p:sp>
      <p:pic>
        <p:nvPicPr>
          <p:cNvPr id="6147" name="Picture 3" descr="E:\НАВЧАННЯ\NAFTA\3 course\2 semestr\Тустування ПЗ\P60313-1651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492621" y="1597584"/>
            <a:ext cx="4159204" cy="561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664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Після намокання в польського виробника сірка згоряла повністю, проте загорівся тільки 2-й сірник.</a:t>
            </a:r>
          </a:p>
          <a:p>
            <a:r>
              <a:rPr lang="uk-UA" dirty="0" smtClean="0"/>
              <a:t>В російського – сірка загорялась тільки частково, ні один сірник не загорівся.</a:t>
            </a:r>
          </a:p>
          <a:p>
            <a:r>
              <a:rPr lang="uk-UA" dirty="0" smtClean="0"/>
              <a:t>В українського – сірка загорялась, просте сірник загорівся з 3-ї спроби.</a:t>
            </a:r>
            <a:endParaRPr lang="uk-UA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Намокання в 1 секунду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07641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 smtClean="0"/>
              <a:t>Тест 2</a:t>
            </a:r>
            <a:br>
              <a:rPr lang="uk-UA" dirty="0" smtClean="0"/>
            </a:br>
            <a:r>
              <a:rPr lang="uk-UA" sz="1800" dirty="0" smtClean="0"/>
              <a:t>(сірник під водою 10 секунд)</a:t>
            </a:r>
            <a:endParaRPr lang="uk-UA" dirty="0"/>
          </a:p>
        </p:txBody>
      </p:sp>
      <p:pic>
        <p:nvPicPr>
          <p:cNvPr id="7170" name="Picture 2" descr="E:\НАВЧАННЯ\NAFTA\3 course\2 semestr\Тустування ПЗ\P60313-16515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1" r="8855"/>
          <a:stretch/>
        </p:blipFill>
        <p:spPr bwMode="auto">
          <a:xfrm rot="16200000">
            <a:off x="2397373" y="597348"/>
            <a:ext cx="4198672" cy="748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2528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Польський сірник загорівся з 2-ї спроби</a:t>
            </a:r>
          </a:p>
          <a:p>
            <a:r>
              <a:rPr lang="uk-UA" dirty="0" smtClean="0"/>
              <a:t>Український сірник загорівся з 2-ї спроби</a:t>
            </a:r>
          </a:p>
          <a:p>
            <a:r>
              <a:rPr lang="uk-UA" dirty="0" smtClean="0"/>
              <a:t>Російський сірник - сірка навіть частково не </a:t>
            </a:r>
            <a:r>
              <a:rPr lang="uk-UA" dirty="0" err="1" smtClean="0"/>
              <a:t>загорялясь</a:t>
            </a:r>
            <a:r>
              <a:rPr lang="uk-UA" dirty="0" smtClean="0"/>
              <a:t>.</a:t>
            </a:r>
            <a:endParaRPr lang="uk-UA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Результати тесту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40520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 smtClean="0"/>
              <a:t>Тест 3</a:t>
            </a:r>
            <a:br>
              <a:rPr lang="uk-UA" dirty="0" smtClean="0"/>
            </a:br>
            <a:r>
              <a:rPr lang="uk-UA" sz="2000" dirty="0" smtClean="0"/>
              <a:t>(намокання запалювальної стрічки)</a:t>
            </a:r>
            <a:endParaRPr lang="uk-UA" dirty="0"/>
          </a:p>
        </p:txBody>
      </p:sp>
      <p:pic>
        <p:nvPicPr>
          <p:cNvPr id="8194" name="Picture 2" descr="E:\НАВЧАННЯ\NAFTA\3 course\2 semestr\Тустування ПЗ\P60313-16531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5" r="15076"/>
          <a:stretch/>
        </p:blipFill>
        <p:spPr bwMode="auto">
          <a:xfrm rot="16200000">
            <a:off x="2810876" y="936828"/>
            <a:ext cx="3594253" cy="684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439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Результати тесту 3</a:t>
            </a:r>
            <a:endParaRPr lang="uk-UA" dirty="0"/>
          </a:p>
        </p:txBody>
      </p:sp>
      <p:pic>
        <p:nvPicPr>
          <p:cNvPr id="9218" name="Picture 2" descr="E:\НАВЧАННЯ\NAFTA\3 course\2 semestr\Тустування ПЗ\P60313-16544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" r="30107"/>
          <a:stretch/>
        </p:blipFill>
        <p:spPr bwMode="auto">
          <a:xfrm rot="5400000" flipV="1">
            <a:off x="2585270" y="130578"/>
            <a:ext cx="3973463" cy="864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781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Український сірник загорівся з 2-ї спроби</a:t>
            </a:r>
          </a:p>
          <a:p>
            <a:r>
              <a:rPr lang="uk-UA" dirty="0" smtClean="0"/>
              <a:t>Польський сірник загорівся з 12-ї спроби</a:t>
            </a:r>
          </a:p>
          <a:p>
            <a:r>
              <a:rPr lang="uk-UA" dirty="0" smtClean="0"/>
              <a:t>Російський сірник не загорівся і запалювальна стрічка здерлась</a:t>
            </a:r>
            <a:endParaRPr lang="uk-UA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Опис тесту 3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02559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sz="3600" dirty="0" smtClean="0"/>
              <a:t>За результатами всіх тестів, було зроблено висновки, що найбільш якісними є сірники польського виробника, друге місце займають сірники українського виробника і останнє – російського.</a:t>
            </a:r>
            <a:endParaRPr lang="uk-UA" sz="36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Висновки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66450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uk-UA" sz="4000" dirty="0" smtClean="0"/>
              <a:t>Було вирішено провести тестування пачки сірників, тому що ними користується майже кожен та цікаво зробити перевірку на якість.</a:t>
            </a:r>
            <a:endParaRPr lang="uk-UA" sz="40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Тестування пачки сірників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22975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uk-UA" sz="3600" dirty="0" smtClean="0"/>
              <a:t>Сірники українського виробника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3600" dirty="0" smtClean="0"/>
              <a:t>Сірники </a:t>
            </a:r>
            <a:r>
              <a:rPr lang="uk-UA" sz="3600" dirty="0"/>
              <a:t>російського </a:t>
            </a:r>
            <a:r>
              <a:rPr lang="uk-UA" sz="3600" dirty="0" smtClean="0"/>
              <a:t>виробника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3600" dirty="0" smtClean="0"/>
              <a:t>Сірники </a:t>
            </a:r>
            <a:r>
              <a:rPr lang="uk-UA" sz="3600" dirty="0"/>
              <a:t>польського </a:t>
            </a:r>
            <a:r>
              <a:rPr lang="uk-UA" sz="3600" dirty="0" smtClean="0"/>
              <a:t>виробника</a:t>
            </a:r>
            <a:endParaRPr lang="uk-UA" sz="36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Для тестових зразків вибрано сірники 3 різних виробників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02652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Фото обраних сірників</a:t>
            </a:r>
            <a:endParaRPr lang="uk-UA" dirty="0"/>
          </a:p>
        </p:txBody>
      </p:sp>
      <p:pic>
        <p:nvPicPr>
          <p:cNvPr id="1027" name="Picture 3" descr="E:\НАВЧАННЯ\NAFTA\3 course\2 semestr\Тустування ПЗ\P60313-1525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2" b="21451"/>
          <a:stretch/>
        </p:blipFill>
        <p:spPr bwMode="auto">
          <a:xfrm>
            <a:off x="152840" y="2852936"/>
            <a:ext cx="8810767" cy="312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033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 smtClean="0"/>
              <a:t>Опис на пачці</a:t>
            </a:r>
            <a:br>
              <a:rPr lang="uk-UA" dirty="0" smtClean="0"/>
            </a:br>
            <a:r>
              <a:rPr lang="uk-UA" sz="1800" dirty="0" smtClean="0"/>
              <a:t>(На пачці з польськими опис відсутній)</a:t>
            </a:r>
            <a:endParaRPr lang="uk-UA" sz="1800" dirty="0"/>
          </a:p>
        </p:txBody>
      </p:sp>
      <p:pic>
        <p:nvPicPr>
          <p:cNvPr id="2053" name="Picture 5" descr="E:\НАВЧАННЯ\NAFTA\3 course\2 semestr\Тустування ПЗ\P60302-09110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3" t="26282" r="11630" b="6189"/>
          <a:stretch/>
        </p:blipFill>
        <p:spPr bwMode="auto">
          <a:xfrm>
            <a:off x="251520" y="2060848"/>
            <a:ext cx="3694284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НАВЧАННЯ\NAFTA\3 course\2 semestr\Тустування ПЗ\P60313-15260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3" t="16168" r="12983" b="16168"/>
          <a:stretch/>
        </p:blipFill>
        <p:spPr bwMode="auto">
          <a:xfrm>
            <a:off x="4139952" y="3088777"/>
            <a:ext cx="4593526" cy="340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625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3491880" y="2675466"/>
            <a:ext cx="5328592" cy="368202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uk-UA" dirty="0" smtClean="0"/>
              <a:t> З даного фото видно, що розмір сірників польського виробника більший, що відповідно, - зручніше. Також видно, що в польського виробника товщина деревини більше, тобто менша ймовірність того, що сірник зламається. Можна побачити, що на сірниках українського виробника товщина сірчаного покриву менші ніж в інших, тобто ризик того, що сірник не загориться в них більший.</a:t>
            </a:r>
            <a:endParaRPr lang="uk-UA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Порівняння самих сірників</a:t>
            </a:r>
            <a:endParaRPr lang="uk-UA" dirty="0"/>
          </a:p>
        </p:txBody>
      </p:sp>
      <p:pic>
        <p:nvPicPr>
          <p:cNvPr id="3074" name="Picture 2" descr="E:\НАВЧАННЯ\NAFTA\3 course\2 semestr\Тустування ПЗ\P60313-15271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4" t="26035" r="31657" b="8932"/>
          <a:stretch/>
        </p:blipFill>
        <p:spPr bwMode="auto">
          <a:xfrm>
            <a:off x="856540" y="2132856"/>
            <a:ext cx="2181347" cy="422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582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Брак</a:t>
            </a:r>
            <a:endParaRPr lang="uk-UA" dirty="0"/>
          </a:p>
        </p:txBody>
      </p:sp>
      <p:pic>
        <p:nvPicPr>
          <p:cNvPr id="4098" name="Picture 2" descr="E:\НАВЧАННЯ\NAFTA\3 course\2 semestr\Тустування ПЗ\P60313-15321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3" t="22464" r="20121" b="7899"/>
          <a:stretch/>
        </p:blipFill>
        <p:spPr bwMode="auto">
          <a:xfrm>
            <a:off x="5436096" y="2733689"/>
            <a:ext cx="2741026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НАВЧАННЯ\NAFTA\3 course\2 semestr\Тустування ПЗ\P60313-15322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0" t="21131" r="28442" b="11056"/>
          <a:stretch/>
        </p:blipFill>
        <p:spPr bwMode="auto">
          <a:xfrm>
            <a:off x="1026434" y="2682254"/>
            <a:ext cx="2030358" cy="399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581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dirty="0" smtClean="0"/>
              <a:t>В пачках українського та російського виробника було знайдено кілька бракованих сірників, як видно з попереднього слайду, на сірниках може бути недостатньо сірки, через що вони не запаляться, або дерев</a:t>
            </a:r>
            <a:r>
              <a:rPr lang="en-US" dirty="0" smtClean="0"/>
              <a:t>’</a:t>
            </a:r>
            <a:r>
              <a:rPr lang="uk-UA" dirty="0" err="1" smtClean="0"/>
              <a:t>яна</a:t>
            </a:r>
            <a:r>
              <a:rPr lang="uk-UA" dirty="0" smtClean="0"/>
              <a:t> основа може бути затонка, а це означає, що при запалюванні сірник зламається. Таких екземплярів в пачці може бути від 3 до 5. Пачка українського виробника містить 38 сірників, російського – 40 сірників, польського – 20. В пачці польського виробника браку не знайдено.</a:t>
            </a:r>
            <a:endParaRPr lang="uk-UA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Опис бракованих сірників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91904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139952" y="2675467"/>
            <a:ext cx="4752528" cy="3450696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/>
              <a:t>В пачці польського виробника дана стрічка виявилась вужчою і нанесена тільки з однієї сторони. Проте, необхідно зауважити, що кількість сірників в пачці менша. З даного досліду видно, що найширшою стрічкою оснащена пачка російського виробника.</a:t>
            </a:r>
            <a:endParaRPr lang="uk-UA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Порівняння запалювальної стрічки</a:t>
            </a:r>
            <a:endParaRPr lang="uk-UA" dirty="0"/>
          </a:p>
        </p:txBody>
      </p:sp>
      <p:pic>
        <p:nvPicPr>
          <p:cNvPr id="5122" name="Picture 2" descr="E:\НАВЧАННЯ\NAFTA\3 course\2 semestr\Тустування ПЗ\P60313-15433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7" t="25983" r="17393" b="13708"/>
          <a:stretch/>
        </p:blipFill>
        <p:spPr bwMode="auto">
          <a:xfrm>
            <a:off x="395536" y="2204864"/>
            <a:ext cx="3384376" cy="403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396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олна">
  <a:themeElements>
    <a:clrScheme name="Волна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Волна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Волна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199</TotalTime>
  <Words>397</Words>
  <Application>Microsoft Office PowerPoint</Application>
  <PresentationFormat>Экран (4:3)</PresentationFormat>
  <Paragraphs>37</Paragraphs>
  <Slides>17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Волна</vt:lpstr>
      <vt:lpstr>Лабораторна робота №1 «Тестування простого предмета»</vt:lpstr>
      <vt:lpstr>Тестування пачки сірників</vt:lpstr>
      <vt:lpstr>Для тестових зразків вибрано сірники 3 різних виробників</vt:lpstr>
      <vt:lpstr>Фото обраних сірників</vt:lpstr>
      <vt:lpstr>Опис на пачці (На пачці з польськими опис відсутній)</vt:lpstr>
      <vt:lpstr>Порівняння самих сірників</vt:lpstr>
      <vt:lpstr>Брак</vt:lpstr>
      <vt:lpstr>Опис бракованих сірників</vt:lpstr>
      <vt:lpstr>Порівняння запалювальної стрічки</vt:lpstr>
      <vt:lpstr>Тест 1 на запалювання після намокання  (сірник був під водою 1 секунду)</vt:lpstr>
      <vt:lpstr>Намокання в 1 секунду</vt:lpstr>
      <vt:lpstr>Тест 2 (сірник під водою 10 секунд)</vt:lpstr>
      <vt:lpstr>Результати тесту 2</vt:lpstr>
      <vt:lpstr>Тест 3 (намокання запалювальної стрічки)</vt:lpstr>
      <vt:lpstr>Результати тесту 3</vt:lpstr>
      <vt:lpstr>Опис тесту 3</vt:lpstr>
      <vt:lpstr>Висновки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 робота №1 «Тестування простого предмета»</dc:title>
  <dc:creator>Dima</dc:creator>
  <cp:lastModifiedBy>Dima</cp:lastModifiedBy>
  <cp:revision>16</cp:revision>
  <dcterms:created xsi:type="dcterms:W3CDTF">2016-03-13T13:07:23Z</dcterms:created>
  <dcterms:modified xsi:type="dcterms:W3CDTF">2016-03-13T16:27:09Z</dcterms:modified>
</cp:coreProperties>
</file>